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8"/>
  </p:notesMasterIdLst>
  <p:handoutMasterIdLst>
    <p:handoutMasterId r:id="rId9"/>
  </p:handoutMasterIdLst>
  <p:sldIdLst>
    <p:sldId id="256" r:id="rId2"/>
    <p:sldId id="258" r:id="rId3"/>
    <p:sldId id="418" r:id="rId4"/>
    <p:sldId id="416" r:id="rId5"/>
    <p:sldId id="417" r:id="rId6"/>
    <p:sldId id="406" r:id="rId7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FF9300"/>
    <a:srgbClr val="99CCFF"/>
    <a:srgbClr val="439DFF"/>
    <a:srgbClr val="CCEC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92" autoAdjust="0"/>
    <p:restoredTop sz="92357" autoAdjust="0"/>
  </p:normalViewPr>
  <p:slideViewPr>
    <p:cSldViewPr>
      <p:cViewPr varScale="1">
        <p:scale>
          <a:sx n="103" d="100"/>
          <a:sy n="103" d="100"/>
        </p:scale>
        <p:origin x="1626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7CBE98-999F-486D-9791-2D35290449EC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COEN 166, Fall 2018, Santa Clara University, Instructor: Ying Liu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DC778C-BC19-407A-B572-A07350897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6533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A8DF66-2EEA-41D4-98AC-632A7AB2C0AF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COEN 166, Fall 2018, Santa Clara University, Instructor: Ying Liu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3D359E-AF4D-44BB-BD0F-83260195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32502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460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Instructor: Ying Liu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COEN 166, Santa Clara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EDED-ED50-44B3-B581-B8F9C6850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47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Instructor: Ying Liu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COEN 166, Santa Clara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EDED-ED50-44B3-B581-B8F9C6850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844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Instructor: Ying Liu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COEN 166, Santa Clara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EDED-ED50-44B3-B581-B8F9C6850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52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6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Instructor: Ying Liu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COEN 166, Santa Clara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EDED-ED50-44B3-B581-B8F9C6850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129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Instructor: Ying Liu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COEN 166, Santa Clara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EDED-ED50-44B3-B581-B8F9C6850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804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Instructor: Ying Liu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COEN 166, Santa Clara University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EDED-ED50-44B3-B581-B8F9C6850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89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Instructor: Ying Liu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COEN 166, Santa Clara University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EDED-ED50-44B3-B581-B8F9C6850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06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Instructor: Ying Liu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COEN 166, Santa Clara University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EDED-ED50-44B3-B581-B8F9C6850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59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Instructor: Ying Liu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COEN 166, Santa Clara University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EDED-ED50-44B3-B581-B8F9C6850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783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Instructor: Ying Liu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COEN 166, Santa Clara University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EDED-ED50-44B3-B581-B8F9C6850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576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Instructor: Ying Liu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COEN 166, Santa Clara University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EDED-ED50-44B3-B581-B8F9C6850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460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4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039814"/>
            <a:ext cx="7886700" cy="5137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Instructor: Ying Liu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/>
              <a:t>COEN 166, Santa Clara University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4EDED-ED50-44B3-B581-B8F9C6850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196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500"/>
        </a:spcBef>
        <a:buFont typeface="AppleSymbols" charset="0"/>
        <a:buChar char="⎻"/>
        <a:defRPr sz="23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1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Font typeface="AppleSymbols" charset="0"/>
        <a:buChar char="⎻"/>
        <a:defRPr sz="19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66800"/>
            <a:ext cx="7772400" cy="838199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COEN 166 </a:t>
            </a:r>
            <a:br>
              <a:rPr lang="en-US" sz="4000" dirty="0"/>
            </a:br>
            <a:r>
              <a:rPr lang="en-US" sz="4000" dirty="0"/>
              <a:t>Lab Assignment 6 Instruction</a:t>
            </a:r>
            <a:endParaRPr lang="en-US" sz="520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Instructor: Ying Liu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COEN 166, Santa Clara University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EDED-ED50-44B3-B581-B8F9C6850C85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286000"/>
            <a:ext cx="627017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97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dirty="0"/>
              <a:t>Fashion MNIST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Instructor: Ying Liu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COEN 166, Santa Clara University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EDED-ED50-44B3-B581-B8F9C6850C85}" type="slidenum">
              <a:rPr lang="en-US" smtClean="0"/>
              <a:t>2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DBC3FFD-DE77-D313-CB27-3F80E9025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762000"/>
            <a:ext cx="54864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261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dirty="0"/>
              <a:t>Fashion MNIST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Instructor: Ying Liu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COEN 166, Santa Clara University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EDED-ED50-44B3-B581-B8F9C6850C85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168D5D-EF24-80D0-5B5E-488E709CB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1143000"/>
            <a:ext cx="7124700" cy="499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588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zh-CN" dirty="0"/>
              <a:t>Neural Network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Instructor: Ying Liu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COEN 166, Santa Clara University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EDED-ED50-44B3-B581-B8F9C6850C85}" type="slidenum">
              <a:rPr lang="en-US" smtClean="0"/>
              <a:t>4</a:t>
            </a:fld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1176711-BE8F-5625-2AE3-583A16C5E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11" y="2057400"/>
            <a:ext cx="8023777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32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zh-CN" dirty="0"/>
              <a:t>Convolutional Neural Network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Instructor: Ying Liu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COEN 166, Santa Clara University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EDED-ED50-44B3-B581-B8F9C6850C85}" type="slidenum">
              <a:rPr lang="en-US" smtClean="0"/>
              <a:t>5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FEFA69-DF8C-1C17-7B1A-B6B841A79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156" y="1143000"/>
            <a:ext cx="664368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77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zh-CN" dirty="0"/>
              <a:t>Report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791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Select one image from each class of the dataset to display as a gray-scale image.</a:t>
            </a:r>
          </a:p>
          <a:p>
            <a:pPr marL="0" indent="0">
              <a:buNone/>
            </a:pPr>
            <a:r>
              <a:rPr lang="en-US" dirty="0"/>
              <a:t>2. For Problem 1, give the recognition accuracy rate of the test set, and show the confusion </a:t>
            </a:r>
          </a:p>
          <a:p>
            <a:pPr marL="0" indent="0">
              <a:buNone/>
            </a:pPr>
            <a:r>
              <a:rPr lang="en-US" dirty="0"/>
              <a:t>matrix. </a:t>
            </a:r>
          </a:p>
          <a:p>
            <a:pPr marL="0" indent="0">
              <a:buNone/>
            </a:pPr>
            <a:r>
              <a:rPr lang="en-US" dirty="0"/>
              <a:t>3. For Problem 2, give the recognition accuracy rate of the test set, and show the confusion </a:t>
            </a:r>
          </a:p>
          <a:p>
            <a:pPr marL="0" indent="0">
              <a:buNone/>
            </a:pPr>
            <a:r>
              <a:rPr lang="en-US" dirty="0"/>
              <a:t>matrix. </a:t>
            </a:r>
          </a:p>
          <a:p>
            <a:pPr marL="0" indent="0">
              <a:buNone/>
            </a:pPr>
            <a:r>
              <a:rPr lang="en-US" dirty="0"/>
              <a:t>4. Group member contributions in percentage.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Instructor: Ying Liu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COEN 166, Santa Clara University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EDED-ED50-44B3-B581-B8F9C6850C8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3471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153</Words>
  <Application>Microsoft Office PowerPoint</Application>
  <PresentationFormat>全屏显示(4:3)</PresentationFormat>
  <Paragraphs>30</Paragraphs>
  <Slides>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AppleSymbols</vt:lpstr>
      <vt:lpstr>Arial</vt:lpstr>
      <vt:lpstr>Calibri</vt:lpstr>
      <vt:lpstr>Custom Design</vt:lpstr>
      <vt:lpstr>COEN 166  Lab Assignment 6 Instruction</vt:lpstr>
      <vt:lpstr>Fashion MNIST</vt:lpstr>
      <vt:lpstr>Fashion MNIST</vt:lpstr>
      <vt:lpstr>Neural Network</vt:lpstr>
      <vt:lpstr>Convolutional Neural Network</vt:lpstr>
      <vt:lpstr>Report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Agents</dc:title>
  <dc:creator>Harry</dc:creator>
  <cp:lastModifiedBy>Jinhao Wang</cp:lastModifiedBy>
  <cp:revision>798</cp:revision>
  <cp:lastPrinted>2018-09-09T06:01:43Z</cp:lastPrinted>
  <dcterms:created xsi:type="dcterms:W3CDTF">2006-08-16T00:00:00Z</dcterms:created>
  <dcterms:modified xsi:type="dcterms:W3CDTF">2022-05-23T09:34:52Z</dcterms:modified>
</cp:coreProperties>
</file>